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C356C-4D0E-4C76-8570-4A62F0DD6EE7}" type="datetimeFigureOut">
              <a:rPr lang="fr-FR" smtClean="0"/>
              <a:t>28/08/2014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F02855-7D1A-4DE7-BFE1-EA018992BCFC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>
            <a:lum bright="9000"/>
          </a:blip>
          <a:srcRect/>
          <a:stretch>
            <a:fillRect/>
          </a:stretch>
        </p:blipFill>
        <p:spPr bwMode="auto">
          <a:xfrm>
            <a:off x="457200" y="1000109"/>
            <a:ext cx="732951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500034" y="285728"/>
            <a:ext cx="408672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/>
          <p:nvPr/>
        </p:nvPicPr>
        <p:blipFill>
          <a:blip r:embed="rId3" cstate="print">
            <a:lum bright="7000"/>
          </a:blip>
          <a:srcRect/>
          <a:stretch>
            <a:fillRect/>
          </a:stretch>
        </p:blipFill>
        <p:spPr bwMode="auto">
          <a:xfrm>
            <a:off x="4331368" y="3671491"/>
            <a:ext cx="4526912" cy="2900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llipse 3"/>
          <p:cNvSpPr/>
          <p:nvPr/>
        </p:nvSpPr>
        <p:spPr>
          <a:xfrm>
            <a:off x="5429256" y="5143512"/>
            <a:ext cx="1214446" cy="121444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/>
          <p:cNvSpPr/>
          <p:nvPr/>
        </p:nvSpPr>
        <p:spPr>
          <a:xfrm>
            <a:off x="1357290" y="1714488"/>
            <a:ext cx="1428760" cy="157163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629"/>
          </a:xfrm>
        </p:spPr>
        <p:txBody>
          <a:bodyPr>
            <a:normAutofit fontScale="90000"/>
          </a:bodyPr>
          <a:lstStyle/>
          <a:p>
            <a:r>
              <a:rPr lang="fr-FR" sz="2000" dirty="0" smtClean="0">
                <a:solidFill>
                  <a:srgbClr val="008000"/>
                </a:solidFill>
              </a:rPr>
              <a:t>20 Aout</a:t>
            </a:r>
            <a:r>
              <a:rPr lang="fr-FR" sz="2000" dirty="0" smtClean="0"/>
              <a:t>: </a:t>
            </a:r>
            <a:r>
              <a:rPr lang="fr-FR" sz="2000" dirty="0" err="1" smtClean="0"/>
              <a:t>Immunophénotypage</a:t>
            </a:r>
            <a:r>
              <a:rPr lang="fr-FR" sz="2000" dirty="0" smtClean="0"/>
              <a:t> sur sang périphérique </a:t>
            </a:r>
            <a:r>
              <a:rPr lang="fr-FR" sz="2000" dirty="0" smtClean="0">
                <a:solidFill>
                  <a:schemeClr val="accent6">
                    <a:lumMod val="75000"/>
                  </a:schemeClr>
                </a:solidFill>
              </a:rPr>
              <a:t>(marquage extracellulaire)</a:t>
            </a:r>
            <a:endParaRPr lang="fr-FR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422" y="1669595"/>
            <a:ext cx="2695415" cy="19197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837" y="1453745"/>
            <a:ext cx="2862814" cy="213561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5895" y="3589355"/>
            <a:ext cx="2605768" cy="19777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422" y="3589355"/>
            <a:ext cx="2695415" cy="2095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9651" y="1417638"/>
            <a:ext cx="2899537" cy="21717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6374" y="3589355"/>
            <a:ext cx="2862814" cy="19376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76837" y="5684855"/>
            <a:ext cx="3602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Marqueur T: CD3-</a:t>
            </a:r>
          </a:p>
          <a:p>
            <a:r>
              <a:rPr lang="fr-FR" dirty="0" smtClean="0"/>
              <a:t>Marqueurs B: CD19+ CD22- CD79a-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181422" y="5684855"/>
            <a:ext cx="3002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Blastes CD45 </a:t>
            </a:r>
            <a:r>
              <a:rPr lang="fr-FR" dirty="0" err="1" smtClean="0"/>
              <a:t>dim</a:t>
            </a:r>
            <a:r>
              <a:rPr lang="fr-FR" dirty="0" smtClean="0"/>
              <a:t>= 35%</a:t>
            </a:r>
          </a:p>
          <a:p>
            <a:r>
              <a:rPr lang="fr-FR" dirty="0" smtClean="0"/>
              <a:t>Blastes: CD34+</a:t>
            </a:r>
            <a:endParaRPr lang="fr-FR" dirty="0"/>
          </a:p>
        </p:txBody>
      </p:sp>
      <p:sp>
        <p:nvSpPr>
          <p:cNvPr id="13" name="TextBox 12"/>
          <p:cNvSpPr txBox="1"/>
          <p:nvPr/>
        </p:nvSpPr>
        <p:spPr>
          <a:xfrm>
            <a:off x="6479362" y="5844040"/>
            <a:ext cx="26646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504D"/>
                </a:solidFill>
              </a:rPr>
              <a:t>Au total: CD34+ CD19+</a:t>
            </a:r>
            <a:endParaRPr lang="fr-FR" dirty="0">
              <a:solidFill>
                <a:srgbClr val="C0504D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1678"/>
          </a:xfrm>
        </p:spPr>
        <p:txBody>
          <a:bodyPr>
            <a:normAutofit/>
          </a:bodyPr>
          <a:lstStyle/>
          <a:p>
            <a:r>
              <a:rPr lang="fr-FR" sz="1800" dirty="0" smtClean="0">
                <a:solidFill>
                  <a:srgbClr val="008000"/>
                </a:solidFill>
              </a:rPr>
              <a:t>21 Aout</a:t>
            </a:r>
            <a:r>
              <a:rPr lang="fr-FR" sz="1800" dirty="0" smtClean="0"/>
              <a:t>: </a:t>
            </a:r>
            <a:r>
              <a:rPr lang="fr-FR" sz="1800" dirty="0" err="1" smtClean="0"/>
              <a:t>Immunophénotypage</a:t>
            </a:r>
            <a:r>
              <a:rPr lang="fr-FR" sz="1800" dirty="0" smtClean="0"/>
              <a:t> sur sang périphérique </a:t>
            </a:r>
            <a:r>
              <a:rPr lang="fr-FR" sz="1800" dirty="0" smtClean="0">
                <a:solidFill>
                  <a:schemeClr val="accent6">
                    <a:lumMod val="75000"/>
                  </a:schemeClr>
                </a:solidFill>
              </a:rPr>
              <a:t>(marquage intracellulaire)</a:t>
            </a:r>
            <a:endParaRPr lang="fr-FR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31" y="1136316"/>
            <a:ext cx="2938379" cy="215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605" y="3295316"/>
            <a:ext cx="2919605" cy="2159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8210" y="1136316"/>
            <a:ext cx="2823804" cy="2159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2736" y="1136316"/>
            <a:ext cx="2564063" cy="18801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8632" y="3295315"/>
            <a:ext cx="2663382" cy="20654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22737" y="3609474"/>
            <a:ext cx="2326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Blastes: CD45 </a:t>
            </a:r>
            <a:r>
              <a:rPr lang="fr-FR" dirty="0" err="1" smtClean="0"/>
              <a:t>dim</a:t>
            </a:r>
            <a:r>
              <a:rPr lang="fr-FR" dirty="0" smtClean="0"/>
              <a:t> CD34+ HLADR-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868947" y="5748421"/>
            <a:ext cx="439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</a:t>
            </a:r>
            <a:r>
              <a:rPr lang="fr-FR" dirty="0" smtClean="0">
                <a:solidFill>
                  <a:srgbClr val="FF0000"/>
                </a:solidFill>
              </a:rPr>
              <a:t>CD22-   cCD3-   cCD10-    </a:t>
            </a:r>
            <a:r>
              <a:rPr lang="fr-FR" dirty="0" err="1" smtClean="0">
                <a:solidFill>
                  <a:srgbClr val="FF0000"/>
                </a:solidFill>
              </a:rPr>
              <a:t>cIgM-</a:t>
            </a:r>
            <a:endParaRPr lang="fr-FR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61</Words>
  <Application>Microsoft Office PowerPoint</Application>
  <PresentationFormat>Affichage à l'écran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Diapositive 2</vt:lpstr>
      <vt:lpstr>20 Aout: Immunophénotypage sur sang périphérique (marquage extracellulaire)</vt:lpstr>
      <vt:lpstr>21 Aout: Immunophénotypage sur sang périphérique (marquage intracellulaire)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Docteur Awa TOURE</dc:creator>
  <cp:lastModifiedBy>Docteur Awa TOURE</cp:lastModifiedBy>
  <cp:revision>1</cp:revision>
  <dcterms:created xsi:type="dcterms:W3CDTF">2014-08-28T11:45:53Z</dcterms:created>
  <dcterms:modified xsi:type="dcterms:W3CDTF">2014-08-28T11:50:19Z</dcterms:modified>
</cp:coreProperties>
</file>